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.jpg" ContentType="image/jpeg"/>
  <Override PartName="/ppt/media/image10.jpg" ContentType="image/jpeg"/>
  <Override PartName="/ppt/media/image13.jpg" ContentType="image/jpeg"/>
  <Override PartName="/ppt/media/image1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9" r:id="rId4"/>
    <p:sldId id="269" r:id="rId5"/>
    <p:sldId id="263" r:id="rId6"/>
    <p:sldId id="273" r:id="rId7"/>
    <p:sldId id="261" r:id="rId8"/>
    <p:sldId id="262" r:id="rId9"/>
    <p:sldId id="272" r:id="rId10"/>
    <p:sldId id="268" r:id="rId11"/>
    <p:sldId id="271" r:id="rId12"/>
    <p:sldId id="267" r:id="rId13"/>
    <p:sldId id="270" r:id="rId14"/>
    <p:sldId id="265" r:id="rId15"/>
    <p:sldId id="274" r:id="rId16"/>
    <p:sldId id="275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22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956F-5A45-4B19-845A-032392DBC3F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6DFF-974B-4A8C-A9DC-87F812B8509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956F-5A45-4B19-845A-032392DBC3F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6DFF-974B-4A8C-A9DC-87F812B850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956F-5A45-4B19-845A-032392DBC3F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6DFF-974B-4A8C-A9DC-87F812B850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956F-5A45-4B19-845A-032392DBC3F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6DFF-974B-4A8C-A9DC-87F812B850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956F-5A45-4B19-845A-032392DBC3F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6DFF-974B-4A8C-A9DC-87F812B8509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956F-5A45-4B19-845A-032392DBC3F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6DFF-974B-4A8C-A9DC-87F812B850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956F-5A45-4B19-845A-032392DBC3F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6DFF-974B-4A8C-A9DC-87F812B850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956F-5A45-4B19-845A-032392DBC3F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6DFF-974B-4A8C-A9DC-87F812B850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956F-5A45-4B19-845A-032392DBC3F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6DFF-974B-4A8C-A9DC-87F812B850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956F-5A45-4B19-845A-032392DBC3F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6DFF-974B-4A8C-A9DC-87F812B850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956F-5A45-4B19-845A-032392DBC3F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0406DFF-974B-4A8C-A9DC-87F812B8509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CA956F-5A45-4B19-845A-032392DBC3F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406DFF-974B-4A8C-A9DC-87F812B85090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://www.flickr.com/photos/yugen/2629490036/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://www.hcpl.net/blogs/ann-p?page=1" TargetMode="External"/><Relationship Id="rId5" Type="http://schemas.openxmlformats.org/officeDocument/2006/relationships/image" Target="../media/image10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0.m4a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jpg"/><Relationship Id="rId11" Type="http://schemas.openxmlformats.org/officeDocument/2006/relationships/image" Target="../media/image17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jpeg"/><Relationship Id="rId4" Type="http://schemas.openxmlformats.org/officeDocument/2006/relationships/audio" Target="../media/media20.m4a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6.gi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://ielselog.blogspot.kr/p/blogger_29.html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0"/>
            <a:ext cx="8686800" cy="1981200"/>
          </a:xfrm>
        </p:spPr>
        <p:txBody>
          <a:bodyPr>
            <a:noAutofit/>
          </a:bodyPr>
          <a:lstStyle/>
          <a:p>
            <a:r>
              <a:rPr lang="en-US" sz="7200" dirty="0"/>
              <a:t>Kindergarten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471512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542288"/>
          </a:xfrm>
        </p:spPr>
        <p:txBody>
          <a:bodyPr>
            <a:noAutofit/>
          </a:bodyPr>
          <a:lstStyle/>
          <a:p>
            <a:pPr algn="ctr"/>
            <a:r>
              <a:rPr lang="en-US" sz="9600" dirty="0"/>
              <a:t>Bonga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7088"/>
            <a:ext cx="8229600" cy="3410712"/>
          </a:xfrm>
        </p:spPr>
        <p:txBody>
          <a:bodyPr>
            <a:normAutofit/>
          </a:bodyPr>
          <a:lstStyle/>
          <a:p>
            <a:r>
              <a:rPr lang="en-US" sz="3600" dirty="0"/>
              <a:t>Children around the world play copycat games like our “Simon Says”</a:t>
            </a:r>
          </a:p>
          <a:p>
            <a:r>
              <a:rPr lang="en-US" sz="3600" dirty="0"/>
              <a:t>Call and Response</a:t>
            </a:r>
          </a:p>
          <a:p>
            <a:r>
              <a:rPr lang="en-US" sz="3600" dirty="0"/>
              <a:t>Learning to move in a meter of 3</a:t>
            </a:r>
          </a:p>
        </p:txBody>
      </p:sp>
      <p:pic>
        <p:nvPicPr>
          <p:cNvPr id="4" name="3-13 Bonga (St. Voc.) p. 7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52578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7C49A9-3872-48E1-B46A-6C4C8A2E7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22453" y="4876800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8457B-2A33-46CF-98B5-2791B34B2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48" y="228600"/>
            <a:ext cx="7851648" cy="1828800"/>
          </a:xfrm>
        </p:spPr>
        <p:txBody>
          <a:bodyPr>
            <a:normAutofit/>
          </a:bodyPr>
          <a:lstStyle/>
          <a:p>
            <a:pPr algn="l"/>
            <a:r>
              <a:rPr lang="en-US" sz="9600" dirty="0"/>
              <a:t>The Bus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09FB0A-E9C2-4807-B49F-8D55F73DB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3331" y="1905000"/>
            <a:ext cx="4274686" cy="4343400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Focus on: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/>
              <a:t>Travel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/>
              <a:t>Machine sounds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/>
              <a:t>Movements to a steady beat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/>
              <a:t>Opposites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/>
              <a:t>Memorizing sequences: 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1800" dirty="0"/>
              <a:t>People…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1800" dirty="0"/>
              <a:t>Wheels…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1800" dirty="0"/>
              <a:t>Horn…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1800" dirty="0"/>
              <a:t>Money…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1800" dirty="0"/>
              <a:t>Wipers…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1800" dirty="0"/>
              <a:t>Driver…</a:t>
            </a:r>
          </a:p>
        </p:txBody>
      </p:sp>
      <p:pic>
        <p:nvPicPr>
          <p:cNvPr id="4" name="3-20 Bus, The (St. Voc.) p. 82">
            <a:hlinkClick r:id="" action="ppaction://media"/>
            <a:extLst>
              <a:ext uri="{FF2B5EF4-FFF2-40B4-BE49-F238E27FC236}">
                <a16:creationId xmlns:a16="http://schemas.microsoft.com/office/drawing/2014/main" id="{94FD08B8-E3F3-4F82-B056-50008CE9D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5334000"/>
            <a:ext cx="609600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447FA-B4DE-4714-AC28-C57A6F2B2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17879" y="0"/>
            <a:ext cx="3210079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9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“Rig-a-Jig Jig”</a:t>
            </a:r>
          </a:p>
        </p:txBody>
      </p:sp>
      <p:pic>
        <p:nvPicPr>
          <p:cNvPr id="4" name="3-55 Rig-a-Jig-Jig (St. Voc.) p. 99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5530850"/>
            <a:ext cx="609600" cy="609600"/>
          </a:xfrm>
        </p:spPr>
      </p:pic>
      <p:pic>
        <p:nvPicPr>
          <p:cNvPr id="3076" name="Picture 4" descr="C:\Users\shuestis\AppData\Local\Microsoft\Windows\Temporary Internet Files\Content.IE5\7KS67RN2\0511-1008-1202-4130_Guy_Greeting_His_Friend_with_a_Handshake_clipart_image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305" y="2590800"/>
            <a:ext cx="3801600" cy="353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huestis\AppData\Local\Microsoft\Windows\Temporary Internet Files\Content.IE5\CODSJPJJ\300px-Handshake_icon.svg_1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68" y="-76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904137"/>
            <a:ext cx="35307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Responding to verbal cues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Moving to the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Compound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greetings (handshakes)</a:t>
            </a:r>
          </a:p>
        </p:txBody>
      </p:sp>
    </p:spTree>
    <p:extLst>
      <p:ext uri="{BB962C8B-B14F-4D97-AF65-F5344CB8AC3E}">
        <p14:creationId xmlns:p14="http://schemas.microsoft.com/office/powerpoint/2010/main" val="272482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Ikhanda</a:t>
            </a:r>
            <a:r>
              <a:rPr lang="en-US" dirty="0"/>
              <a:t> </a:t>
            </a:r>
            <a:r>
              <a:rPr lang="en-US" dirty="0" err="1"/>
              <a:t>Maslombe</a:t>
            </a:r>
            <a:endParaRPr lang="en-US" dirty="0"/>
          </a:p>
        </p:txBody>
      </p:sp>
      <p:pic>
        <p:nvPicPr>
          <p:cNvPr id="4" name="1-20 Ikhanda, Maslombe (St. Voc.) P.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0" y="4953000"/>
            <a:ext cx="609600" cy="609600"/>
          </a:xfrm>
        </p:spPr>
      </p:pic>
      <p:pic>
        <p:nvPicPr>
          <p:cNvPr id="5" name="1-21 My Head And My Shoulders (St. 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4011" y="492270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DC4C9-C3E5-4FA7-B641-CFD9D5A1E040}"/>
              </a:ext>
            </a:extLst>
          </p:cNvPr>
          <p:cNvSpPr txBox="1"/>
          <p:nvPr/>
        </p:nvSpPr>
        <p:spPr>
          <a:xfrm>
            <a:off x="1066800" y="2084046"/>
            <a:ext cx="2479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Zulu Language version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8816A5-B9F3-4A51-BBA2-51E463E4D487}"/>
              </a:ext>
            </a:extLst>
          </p:cNvPr>
          <p:cNvSpPr txBox="1"/>
          <p:nvPr/>
        </p:nvSpPr>
        <p:spPr>
          <a:xfrm>
            <a:off x="6016054" y="2084046"/>
            <a:ext cx="1695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English version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B3D43F-46A0-4200-B59E-8A9C7517A9E8}"/>
              </a:ext>
            </a:extLst>
          </p:cNvPr>
          <p:cNvSpPr txBox="1"/>
          <p:nvPr/>
        </p:nvSpPr>
        <p:spPr>
          <a:xfrm>
            <a:off x="5513999" y="3087875"/>
            <a:ext cx="33096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“My Head and my Shoulders, </a:t>
            </a:r>
          </a:p>
          <a:p>
            <a:r>
              <a:rPr lang="en-US" dirty="0"/>
              <a:t>My chest and my middle.</a:t>
            </a:r>
          </a:p>
          <a:p>
            <a:r>
              <a:rPr lang="en-US" dirty="0"/>
              <a:t>My knees and then my toes, oh,</a:t>
            </a:r>
          </a:p>
          <a:p>
            <a:r>
              <a:rPr lang="en-US" dirty="0"/>
              <a:t>My knees and then my toes”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B720D-01B5-462D-A25A-18A716EC4179}"/>
              </a:ext>
            </a:extLst>
          </p:cNvPr>
          <p:cNvSpPr txBox="1"/>
          <p:nvPr/>
        </p:nvSpPr>
        <p:spPr>
          <a:xfrm>
            <a:off x="1066800" y="3276600"/>
            <a:ext cx="27772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Ikhanda</a:t>
            </a:r>
            <a:r>
              <a:rPr lang="en-US" dirty="0"/>
              <a:t>, </a:t>
            </a:r>
            <a:r>
              <a:rPr lang="en-US" dirty="0" err="1"/>
              <a:t>maslombe</a:t>
            </a:r>
            <a:r>
              <a:rPr lang="en-US" dirty="0"/>
              <a:t>,</a:t>
            </a:r>
          </a:p>
          <a:p>
            <a:r>
              <a:rPr lang="en-US" dirty="0"/>
              <a:t>Si </a:t>
            </a:r>
            <a:r>
              <a:rPr lang="en-US" dirty="0" err="1"/>
              <a:t>fuba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khalo</a:t>
            </a:r>
            <a:r>
              <a:rPr lang="en-US" dirty="0"/>
              <a:t>.</a:t>
            </a:r>
          </a:p>
          <a:p>
            <a:r>
              <a:rPr lang="en-US" dirty="0"/>
              <a:t>Ma </a:t>
            </a:r>
            <a:r>
              <a:rPr lang="en-US" dirty="0" err="1"/>
              <a:t>dolo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ma </a:t>
            </a:r>
            <a:r>
              <a:rPr lang="en-US" dirty="0" err="1"/>
              <a:t>zwani</a:t>
            </a:r>
            <a:r>
              <a:rPr lang="en-US" dirty="0"/>
              <a:t>, oh, </a:t>
            </a:r>
          </a:p>
          <a:p>
            <a:r>
              <a:rPr lang="en-US" dirty="0"/>
              <a:t>Ma </a:t>
            </a:r>
            <a:r>
              <a:rPr lang="en-US" dirty="0" err="1"/>
              <a:t>dolo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ma </a:t>
            </a:r>
            <a:r>
              <a:rPr lang="en-US" dirty="0" err="1"/>
              <a:t>zwani</a:t>
            </a:r>
            <a:r>
              <a:rPr lang="en-US" dirty="0"/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41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58" y="0"/>
            <a:ext cx="2860360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762000"/>
            <a:ext cx="624900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en-US" dirty="0" err="1"/>
              <a:t>Mi</a:t>
            </a:r>
            <a:r>
              <a:rPr lang="en-US" dirty="0"/>
              <a:t> </a:t>
            </a:r>
            <a:r>
              <a:rPr lang="en-US" dirty="0" err="1"/>
              <a:t>Cuerpo</a:t>
            </a:r>
            <a:r>
              <a:rPr lang="en-US" dirty="0"/>
              <a:t> </a:t>
            </a:r>
            <a:r>
              <a:rPr lang="en-US" dirty="0" err="1"/>
              <a:t>Hace</a:t>
            </a:r>
            <a:r>
              <a:rPr lang="en-US" dirty="0"/>
              <a:t> </a:t>
            </a:r>
            <a:r>
              <a:rPr lang="en-US" dirty="0" err="1"/>
              <a:t>Musica</a:t>
            </a:r>
            <a:r>
              <a:rPr lang="en-US" dirty="0"/>
              <a:t>”</a:t>
            </a:r>
            <a:br>
              <a:rPr lang="en-US" dirty="0"/>
            </a:br>
            <a:r>
              <a:rPr lang="en-US" dirty="0"/>
              <a:t>(“There’s Music In Me”)</a:t>
            </a:r>
          </a:p>
        </p:txBody>
      </p:sp>
      <p:pic>
        <p:nvPicPr>
          <p:cNvPr id="4" name="4-08 Mi cuerpo hace música (There's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5638800"/>
            <a:ext cx="609600" cy="609600"/>
          </a:xfrm>
        </p:spPr>
      </p:pic>
      <p:pic>
        <p:nvPicPr>
          <p:cNvPr id="5" name="4-09 There's Music in Me (St. Voc.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31182" y="562494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5885">
            <a:off x="5208333" y="1666762"/>
            <a:ext cx="1272666" cy="1272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97" y="1530927"/>
            <a:ext cx="1387003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01" y="1904998"/>
            <a:ext cx="1016296" cy="1082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731">
            <a:off x="5291165" y="2743198"/>
            <a:ext cx="1428749" cy="10429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2125763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Focus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Body percussion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Steady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Language (foreign and </a:t>
            </a:r>
            <a:r>
              <a:rPr lang="en-US" dirty="0" err="1"/>
              <a:t>english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797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2C7F7-32DB-45C7-9BC1-CFB117D50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Bam Chi </a:t>
            </a:r>
            <a:r>
              <a:rPr lang="en-US" dirty="0" err="1"/>
              <a:t>Chi</a:t>
            </a:r>
            <a:r>
              <a:rPr lang="en-US" dirty="0"/>
              <a:t> Bam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CF0C7D-71AE-4886-BB3C-199EC3C3D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920" y="2606080"/>
            <a:ext cx="4389437" cy="3292077"/>
          </a:xfrm>
        </p:spPr>
      </p:pic>
      <p:pic>
        <p:nvPicPr>
          <p:cNvPr id="6" name="4-13 Bam, chi, chi, bam (St. Voc.) p">
            <a:hlinkClick r:id="" action="ppaction://media"/>
            <a:extLst>
              <a:ext uri="{FF2B5EF4-FFF2-40B4-BE49-F238E27FC236}">
                <a16:creationId xmlns:a16="http://schemas.microsoft.com/office/drawing/2014/main" id="{E786D855-BFA2-4017-96DF-E28D8B024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4706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0DDA3-FBD9-423A-AB7B-B7019B6DC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Polly </a:t>
            </a:r>
            <a:r>
              <a:rPr lang="en-US" dirty="0" err="1"/>
              <a:t>Polly</a:t>
            </a:r>
            <a:r>
              <a:rPr lang="en-US" dirty="0"/>
              <a:t> Wee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099E33-7F28-460B-A31D-D68599A9B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3292077" cy="4389437"/>
          </a:xfrm>
        </p:spPr>
      </p:pic>
      <p:pic>
        <p:nvPicPr>
          <p:cNvPr id="9" name="4-31 Polly Wee (The Frog Song) (St.">
            <a:hlinkClick r:id="" action="ppaction://media"/>
            <a:extLst>
              <a:ext uri="{FF2B5EF4-FFF2-40B4-BE49-F238E27FC236}">
                <a16:creationId xmlns:a16="http://schemas.microsoft.com/office/drawing/2014/main" id="{5CC365E5-8D70-41C3-B957-0AEC14F62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0100" y="32067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8AE5A9-F706-4341-B434-66D7070B87A1}"/>
              </a:ext>
            </a:extLst>
          </p:cNvPr>
          <p:cNvSpPr txBox="1"/>
          <p:nvPr/>
        </p:nvSpPr>
        <p:spPr>
          <a:xfrm>
            <a:off x="5105400" y="2590800"/>
            <a:ext cx="128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lyrics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328D6B-E958-431A-965A-F76C7F579881}"/>
              </a:ext>
            </a:extLst>
          </p:cNvPr>
          <p:cNvSpPr txBox="1"/>
          <p:nvPr/>
        </p:nvSpPr>
        <p:spPr>
          <a:xfrm>
            <a:off x="5081954" y="420991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Without lyrics:</a:t>
            </a:r>
          </a:p>
        </p:txBody>
      </p:sp>
      <p:pic>
        <p:nvPicPr>
          <p:cNvPr id="12" name="4-32 Polly Wee (The Frog Song) (St.">
            <a:hlinkClick r:id="" action="ppaction://media"/>
            <a:extLst>
              <a:ext uri="{FF2B5EF4-FFF2-40B4-BE49-F238E27FC236}">
                <a16:creationId xmlns:a16="http://schemas.microsoft.com/office/drawing/2014/main" id="{9792244A-4CAD-4E24-BFF1-7BEB485581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0100" y="4871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4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4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Goodbye Kindergarten!</a:t>
            </a:r>
          </a:p>
        </p:txBody>
      </p:sp>
      <p:pic>
        <p:nvPicPr>
          <p:cNvPr id="4" name="4-12 Beat of the Tango, The (Listeni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56388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16275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4038600" cy="1143000"/>
          </a:xfrm>
        </p:spPr>
        <p:txBody>
          <a:bodyPr/>
          <a:lstStyle/>
          <a:p>
            <a:r>
              <a:rPr lang="en-US" dirty="0"/>
              <a:t>“Hello, There!”</a:t>
            </a:r>
          </a:p>
        </p:txBody>
      </p:sp>
      <p:pic>
        <p:nvPicPr>
          <p:cNvPr id="4" name="1-06 Hello, There! (St. Voc.) P. 6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5199063"/>
            <a:ext cx="609600" cy="609600"/>
          </a:xfrm>
        </p:spPr>
      </p:pic>
      <p:pic>
        <p:nvPicPr>
          <p:cNvPr id="5" name="1-07 Hello, There! (St. Perf. Tr.) P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599" y="519969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905000"/>
            <a:ext cx="6490046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Focus: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Singing on cue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Echo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Familiar class opening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Dynamics (louds and softs)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2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1991"/>
            <a:ext cx="5867400" cy="1143000"/>
          </a:xfrm>
        </p:spPr>
        <p:txBody>
          <a:bodyPr/>
          <a:lstStyle/>
          <a:p>
            <a:r>
              <a:rPr lang="en-US" dirty="0"/>
              <a:t>“Clap, Wiggle, Stomp”</a:t>
            </a:r>
          </a:p>
        </p:txBody>
      </p:sp>
      <p:pic>
        <p:nvPicPr>
          <p:cNvPr id="4" name="2-05 Clap, Wiggle and Stomp (St. Voc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5562600"/>
            <a:ext cx="609600" cy="609600"/>
          </a:xfrm>
        </p:spPr>
      </p:pic>
      <p:sp>
        <p:nvSpPr>
          <p:cNvPr id="3" name="TextBox 2"/>
          <p:cNvSpPr txBox="1"/>
          <p:nvPr/>
        </p:nvSpPr>
        <p:spPr>
          <a:xfrm>
            <a:off x="152400" y="1524000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Steady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Reacting to verbal cues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Gross motor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Moving (non-</a:t>
            </a:r>
            <a:r>
              <a:rPr lang="en-US" dirty="0" err="1"/>
              <a:t>locomotor</a:t>
            </a:r>
            <a:r>
              <a:rPr lang="en-US" dirty="0"/>
              <a:t> skills) to the beat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07836-0D42-46FC-9DE7-3127BBF4A8A8}"/>
              </a:ext>
            </a:extLst>
          </p:cNvPr>
          <p:cNvSpPr txBox="1"/>
          <p:nvPr/>
        </p:nvSpPr>
        <p:spPr>
          <a:xfrm>
            <a:off x="4953000" y="2046467"/>
            <a:ext cx="365099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Clap your hands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Tap your toes ( touch your nose)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Hop on one foot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Wiggle around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Slap your knees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Stamp your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1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52600" y="625956"/>
            <a:ext cx="8229600" cy="16581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Kuma San</a:t>
            </a:r>
            <a:br>
              <a:rPr lang="en-US" dirty="0"/>
            </a:br>
            <a:r>
              <a:rPr lang="en-US" dirty="0"/>
              <a:t>(Little Bear)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78242"/>
            <a:ext cx="4495800" cy="292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-13 Little Bear (St. Voc.) p. 4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9902" y="5410200"/>
            <a:ext cx="609600" cy="609600"/>
          </a:xfrm>
          <a:prstGeom prst="rect">
            <a:avLst/>
          </a:prstGeom>
        </p:spPr>
      </p:pic>
      <p:pic>
        <p:nvPicPr>
          <p:cNvPr id="6" name="2-12 Kuma san (Little Bear) (St. Voc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3102" y="539816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4F426B-BA54-41F4-907B-4CBB1BFF4495}"/>
              </a:ext>
            </a:extLst>
          </p:cNvPr>
          <p:cNvSpPr txBox="1"/>
          <p:nvPr/>
        </p:nvSpPr>
        <p:spPr>
          <a:xfrm>
            <a:off x="5257802" y="1197966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Mawa</a:t>
            </a:r>
            <a:r>
              <a:rPr lang="en-US" dirty="0"/>
              <a:t> re me gee</a:t>
            </a:r>
          </a:p>
          <a:p>
            <a:r>
              <a:rPr lang="en-US" dirty="0"/>
              <a:t>Ryo </a:t>
            </a:r>
            <a:r>
              <a:rPr lang="en-US" dirty="0" err="1"/>
              <a:t>te</a:t>
            </a:r>
            <a:r>
              <a:rPr lang="en-US" dirty="0"/>
              <a:t> wo </a:t>
            </a:r>
            <a:r>
              <a:rPr lang="en-US" dirty="0" err="1"/>
              <a:t>tsui</a:t>
            </a:r>
            <a:r>
              <a:rPr lang="en-US" dirty="0"/>
              <a:t> </a:t>
            </a:r>
            <a:r>
              <a:rPr lang="en-US" dirty="0" err="1"/>
              <a:t>te</a:t>
            </a:r>
            <a:endParaRPr lang="en-US" dirty="0"/>
          </a:p>
          <a:p>
            <a:r>
              <a:rPr lang="en-US" dirty="0"/>
              <a:t>Kata </a:t>
            </a:r>
            <a:r>
              <a:rPr lang="en-US" dirty="0" err="1"/>
              <a:t>ashi</a:t>
            </a:r>
            <a:r>
              <a:rPr lang="en-US" dirty="0"/>
              <a:t> agate</a:t>
            </a:r>
          </a:p>
          <a:p>
            <a:r>
              <a:rPr lang="en-US" dirty="0"/>
              <a:t>sayonara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DE256-4F8E-4CC1-B1D1-16A2DEE97567}"/>
              </a:ext>
            </a:extLst>
          </p:cNvPr>
          <p:cNvSpPr txBox="1"/>
          <p:nvPr/>
        </p:nvSpPr>
        <p:spPr>
          <a:xfrm>
            <a:off x="5257802" y="2856078"/>
            <a:ext cx="3276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Turn yourself around</a:t>
            </a:r>
          </a:p>
          <a:p>
            <a:r>
              <a:rPr lang="en-US" dirty="0"/>
              <a:t>Now please touch the ground</a:t>
            </a:r>
          </a:p>
          <a:p>
            <a:r>
              <a:rPr lang="en-US" dirty="0"/>
              <a:t>Hop with just one paw</a:t>
            </a:r>
          </a:p>
          <a:p>
            <a:r>
              <a:rPr lang="en-US" dirty="0"/>
              <a:t>Goodbye!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88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huestis\AppData\Local\Microsoft\Windows\Temporary Internet Files\Content.IE5\7KS67RN2\6114910914_6dc4045832_z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68927"/>
            <a:ext cx="375138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609600"/>
            <a:ext cx="3276600" cy="1143000"/>
          </a:xfrm>
        </p:spPr>
        <p:txBody>
          <a:bodyPr/>
          <a:lstStyle/>
          <a:p>
            <a:r>
              <a:rPr lang="en-US" dirty="0"/>
              <a:t>“Here I Go!”</a:t>
            </a:r>
          </a:p>
        </p:txBody>
      </p:sp>
      <p:pic>
        <p:nvPicPr>
          <p:cNvPr id="4" name="3-04 Here I Go! (St. Voc.) p. 73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2113" y="5029200"/>
            <a:ext cx="609600" cy="609600"/>
          </a:xfrm>
        </p:spPr>
      </p:pic>
      <p:pic>
        <p:nvPicPr>
          <p:cNvPr id="5" name="3-05 Here I Go! (St. Perf. Tr.) p. 7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07076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905000"/>
            <a:ext cx="33248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Pitch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Melody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Aural-kinesthetic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Steady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4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9E51-7221-463D-A390-F7A7DC40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/>
              <a:t>Andy </a:t>
            </a:r>
            <a:r>
              <a:rPr lang="en-US" sz="9600" dirty="0" err="1"/>
              <a:t>Pandy</a:t>
            </a:r>
            <a:endParaRPr lang="en-US" sz="9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CDF1F-1DDD-4917-B73B-2F0482241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/>
              <a:t>Working with opposites: Down, Up, In, Out</a:t>
            </a:r>
          </a:p>
        </p:txBody>
      </p:sp>
      <p:pic>
        <p:nvPicPr>
          <p:cNvPr id="4" name="2-22 Andy Pandy (St. Voc.) p 46">
            <a:hlinkClick r:id="" action="ppaction://media"/>
            <a:extLst>
              <a:ext uri="{FF2B5EF4-FFF2-40B4-BE49-F238E27FC236}">
                <a16:creationId xmlns:a16="http://schemas.microsoft.com/office/drawing/2014/main" id="{B19F1666-BBB6-49FF-8949-C46152C17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400" y="5105400"/>
            <a:ext cx="609600" cy="609600"/>
          </a:xfrm>
          <a:prstGeom prst="rect">
            <a:avLst/>
          </a:prstGeom>
        </p:spPr>
      </p:pic>
      <p:pic>
        <p:nvPicPr>
          <p:cNvPr id="5" name="2-23 Andy Pandy (St. Perf. Tr.) p. 4">
            <a:hlinkClick r:id="" action="ppaction://media"/>
            <a:extLst>
              <a:ext uri="{FF2B5EF4-FFF2-40B4-BE49-F238E27FC236}">
                <a16:creationId xmlns:a16="http://schemas.microsoft.com/office/drawing/2014/main" id="{CECED37D-55D8-45B3-A00D-41D8FCE53C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2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“Skip to My Lou”</a:t>
            </a:r>
          </a:p>
        </p:txBody>
      </p:sp>
      <p:pic>
        <p:nvPicPr>
          <p:cNvPr id="4" name="2-41 Skip to My Lou (St. Voc.) p. 58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5867400"/>
            <a:ext cx="609600" cy="609600"/>
          </a:xfrm>
        </p:spPr>
      </p:pic>
      <p:pic>
        <p:nvPicPr>
          <p:cNvPr id="5" name="2-42 Skip to My Lou (St. Perf. Tr.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8945" y="5715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828800"/>
            <a:ext cx="51231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Steady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Reacting to verbal cues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Gross motor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Moving (locomotor skills) to the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Opposites (standing opposite from each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Left and right</a:t>
            </a:r>
          </a:p>
          <a:p>
            <a:endParaRPr lang="en-US" dirty="0"/>
          </a:p>
        </p:txBody>
      </p:sp>
      <p:pic>
        <p:nvPicPr>
          <p:cNvPr id="5122" name="Picture 2" descr="C:\Users\shuestis\AppData\Local\Microsoft\Windows\Temporary Internet Files\Content.IE5\XPJR1MYC\bow[1]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295" y="2286000"/>
            <a:ext cx="2530868" cy="163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26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Shuga</a:t>
            </a:r>
            <a:r>
              <a:rPr lang="en-US" dirty="0"/>
              <a:t> Bee”</a:t>
            </a:r>
          </a:p>
        </p:txBody>
      </p:sp>
      <p:pic>
        <p:nvPicPr>
          <p:cNvPr id="4" name="2-50 Sugar _Shuga_ Bee (St. Voc.) p.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5006975"/>
            <a:ext cx="609600" cy="609600"/>
          </a:xfrm>
        </p:spPr>
      </p:pic>
      <p:sp>
        <p:nvSpPr>
          <p:cNvPr id="5" name="TextBox 4"/>
          <p:cNvSpPr txBox="1"/>
          <p:nvPr/>
        </p:nvSpPr>
        <p:spPr>
          <a:xfrm>
            <a:off x="3733800" y="2362200"/>
            <a:ext cx="3581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Focus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Science of bees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Moving  on the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Non-</a:t>
            </a:r>
            <a:r>
              <a:rPr lang="en-US" sz="3200" dirty="0" err="1"/>
              <a:t>locomotor</a:t>
            </a:r>
            <a:r>
              <a:rPr lang="en-US" sz="3200" dirty="0"/>
              <a:t>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Singing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2050" name="Picture 2" descr="C:\Users\shuestis\AppData\Local\Microsoft\Windows\Temporary Internet Files\Content.IE5\7KS67RN2\Bee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42938"/>
            <a:ext cx="2003750" cy="14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8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B75CF-88D7-4455-B64A-66EDDD3F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9600" dirty="0"/>
              <a:t>Busy Buzzy Bee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D03CC-1326-478E-81DF-E234AB5D1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699245"/>
            <a:ext cx="7772400" cy="1509712"/>
          </a:xfrm>
        </p:spPr>
        <p:txBody>
          <a:bodyPr>
            <a:noAutofit/>
          </a:bodyPr>
          <a:lstStyle/>
          <a:p>
            <a:r>
              <a:rPr lang="en-US" sz="6600" dirty="0"/>
              <a:t>Following melody direction:</a:t>
            </a:r>
          </a:p>
          <a:p>
            <a:r>
              <a:rPr lang="en-US" sz="6600" dirty="0"/>
              <a:t>High and low</a:t>
            </a:r>
          </a:p>
        </p:txBody>
      </p:sp>
      <p:pic>
        <p:nvPicPr>
          <p:cNvPr id="4" name="3-11 Busy Buzzy Bee (St. Voc.) p. 77">
            <a:hlinkClick r:id="" action="ppaction://media"/>
            <a:extLst>
              <a:ext uri="{FF2B5EF4-FFF2-40B4-BE49-F238E27FC236}">
                <a16:creationId xmlns:a16="http://schemas.microsoft.com/office/drawing/2014/main" id="{00A8D3E0-31E0-4CD1-B6E5-714AF04E1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600" y="5236464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A8EAAA-3751-46F7-AF8E-3F78BB113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705600" y="3218357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8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2996</TotalTime>
  <Words>367</Words>
  <Application>Microsoft Office PowerPoint</Application>
  <PresentationFormat>On-screen Show (4:3)</PresentationFormat>
  <Paragraphs>104</Paragraphs>
  <Slides>17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Constantia</vt:lpstr>
      <vt:lpstr>Wingdings 2</vt:lpstr>
      <vt:lpstr>Flow</vt:lpstr>
      <vt:lpstr>Kindergarten Program</vt:lpstr>
      <vt:lpstr>“Hello, There!”</vt:lpstr>
      <vt:lpstr>“Clap, Wiggle, Stomp”</vt:lpstr>
      <vt:lpstr>Kuma San (Little Bear)</vt:lpstr>
      <vt:lpstr>“Here I Go!”</vt:lpstr>
      <vt:lpstr>Andy Pandy</vt:lpstr>
      <vt:lpstr>“Skip to My Lou”</vt:lpstr>
      <vt:lpstr>“Shuga Bee”</vt:lpstr>
      <vt:lpstr>Busy Buzzy Bee</vt:lpstr>
      <vt:lpstr>Bonga</vt:lpstr>
      <vt:lpstr>The Bus</vt:lpstr>
      <vt:lpstr>“Rig-a-Jig Jig”</vt:lpstr>
      <vt:lpstr>Ikhanda Maslombe</vt:lpstr>
      <vt:lpstr>“Mi Cuerpo Hace Musica” (“There’s Music In Me”)</vt:lpstr>
      <vt:lpstr>Bam Chi Chi Bam</vt:lpstr>
      <vt:lpstr>Polly Polly Wee</vt:lpstr>
      <vt:lpstr>Goodbye Kindergarten!</vt:lpstr>
    </vt:vector>
  </TitlesOfParts>
  <Company>Pine Valley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Kindergarten Program</dc:title>
  <dc:creator>shuestis</dc:creator>
  <cp:lastModifiedBy>Huestis, Shawn</cp:lastModifiedBy>
  <cp:revision>63</cp:revision>
  <dcterms:created xsi:type="dcterms:W3CDTF">2015-06-11T17:05:39Z</dcterms:created>
  <dcterms:modified xsi:type="dcterms:W3CDTF">2020-03-17T13:40:35Z</dcterms:modified>
</cp:coreProperties>
</file>