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1" r:id="rId4"/>
    <p:sldId id="258" r:id="rId5"/>
    <p:sldId id="270" r:id="rId6"/>
    <p:sldId id="273" r:id="rId7"/>
    <p:sldId id="272" r:id="rId8"/>
    <p:sldId id="274" r:id="rId9"/>
    <p:sldId id="264" r:id="rId10"/>
    <p:sldId id="271" r:id="rId11"/>
    <p:sldId id="265" r:id="rId12"/>
    <p:sldId id="269" r:id="rId13"/>
    <p:sldId id="262" r:id="rId14"/>
    <p:sldId id="260" r:id="rId15"/>
    <p:sldId id="25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1734" y="7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0C4BB5A-E680-45A7-806F-BE533103B99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DE1A2ED-9B7F-424A-9F31-2082407B11D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BB5A-E680-45A7-806F-BE533103B99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A2ED-9B7F-424A-9F31-2082407B1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80C4BB5A-E680-45A7-806F-BE533103B99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DE1A2ED-9B7F-424A-9F31-2082407B1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BB5A-E680-45A7-806F-BE533103B99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A2ED-9B7F-424A-9F31-2082407B1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0C4BB5A-E680-45A7-806F-BE533103B99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9DE1A2ED-9B7F-424A-9F31-2082407B11D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BB5A-E680-45A7-806F-BE533103B99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A2ED-9B7F-424A-9F31-2082407B1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BB5A-E680-45A7-806F-BE533103B99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A2ED-9B7F-424A-9F31-2082407B1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BB5A-E680-45A7-806F-BE533103B99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A2ED-9B7F-424A-9F31-2082407B1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0C4BB5A-E680-45A7-806F-BE533103B99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A2ED-9B7F-424A-9F31-2082407B1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BB5A-E680-45A7-806F-BE533103B99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A2ED-9B7F-424A-9F31-2082407B11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BB5A-E680-45A7-806F-BE533103B99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A2ED-9B7F-424A-9F31-2082407B11D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0C4BB5A-E680-45A7-806F-BE533103B99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DE1A2ED-9B7F-424A-9F31-2082407B11D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remix3d.com/details/G009SWN09J5T" TargetMode="External"/><Relationship Id="rId5" Type="http://schemas.microsoft.com/office/2017/06/relationships/model3d" Target="../media/model3d1.glb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hyperlink" Target="https://www.remix3d.com/details/G009SV7FXMTZ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6.m4a"/><Relationship Id="rId7" Type="http://schemas.openxmlformats.org/officeDocument/2006/relationships/image" Target="../media/image4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0" y="2667000"/>
            <a:ext cx="4495800" cy="658368"/>
          </a:xfrm>
        </p:spPr>
        <p:txBody>
          <a:bodyPr/>
          <a:lstStyle/>
          <a:p>
            <a:pPr algn="ctr"/>
            <a:r>
              <a:rPr lang="en-US" dirty="0"/>
              <a:t>UPK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505200"/>
            <a:ext cx="2514600" cy="7514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Algerian" pitchFamily="82" charset="0"/>
              </a:rPr>
              <a:t>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2667000" y="57294"/>
            <a:ext cx="62039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Pine Velley 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lementary School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371600"/>
            <a:ext cx="182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Mr. Daly </a:t>
            </a:r>
            <a:r>
              <a:rPr lang="en-US" dirty="0" err="1"/>
              <a:t>Griffen</a:t>
            </a:r>
            <a:endParaRPr lang="en-US" dirty="0"/>
          </a:p>
          <a:p>
            <a:endParaRPr lang="en-US" dirty="0"/>
          </a:p>
          <a:p>
            <a:r>
              <a:rPr lang="en-US" dirty="0"/>
              <a:t>Mrs. Lindquist</a:t>
            </a:r>
          </a:p>
          <a:p>
            <a:endParaRPr lang="en-US" dirty="0"/>
          </a:p>
          <a:p>
            <a:r>
              <a:rPr lang="en-US" dirty="0"/>
              <a:t>Mrs. Clapp</a:t>
            </a:r>
          </a:p>
          <a:p>
            <a:endParaRPr lang="en-US" dirty="0"/>
          </a:p>
          <a:p>
            <a:r>
              <a:rPr lang="en-US" dirty="0"/>
              <a:t>Mrs. </a:t>
            </a:r>
            <a:r>
              <a:rPr lang="en-US" dirty="0" err="1"/>
              <a:t>Smallback</a:t>
            </a:r>
            <a:br>
              <a:rPr lang="en-US" dirty="0"/>
            </a:br>
            <a:endParaRPr lang="en-US" dirty="0"/>
          </a:p>
          <a:p>
            <a:r>
              <a:rPr lang="en-US" dirty="0"/>
              <a:t>Mr. </a:t>
            </a:r>
            <a:r>
              <a:rPr lang="en-US" dirty="0" err="1"/>
              <a:t>Huestis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872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“Doing the Penguin”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Following recorded instructions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Steady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Body </a:t>
            </a:r>
            <a:r>
              <a:rPr lang="en-US" dirty="0" err="1"/>
              <a:t>Kinesthetics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Sequential Movement </a:t>
            </a:r>
          </a:p>
        </p:txBody>
      </p:sp>
      <p:pic>
        <p:nvPicPr>
          <p:cNvPr id="4" name="2-07 Doing the Penguin (Listening) p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44196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Penguin Shrugging">
                <a:extLst>
                  <a:ext uri="{FF2B5EF4-FFF2-40B4-BE49-F238E27FC236}">
                    <a16:creationId xmlns:a16="http://schemas.microsoft.com/office/drawing/2014/main" id="{B4333D54-7A03-4722-9655-A595E8805F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97643092"/>
                  </p:ext>
                </p:extLst>
              </p:nvPr>
            </p:nvGraphicFramePr>
            <p:xfrm>
              <a:off x="6248400" y="856114"/>
              <a:ext cx="1760748" cy="311224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760748" cy="3112242"/>
                    </a:xfrm>
                    <a:prstGeom prst="rect">
                      <a:avLst/>
                    </a:prstGeom>
                  </am3d:spPr>
                  <am3d:camera>
                    <am3d:pos x="0" y="0" z="657025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172336" d="1000000"/>
                    <am3d:preTrans dx="424835" dy="-17987890" dz="324912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40639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Penguin Shrugging">
                <a:extLst>
                  <a:ext uri="{FF2B5EF4-FFF2-40B4-BE49-F238E27FC236}">
                    <a16:creationId xmlns:a16="http://schemas.microsoft.com/office/drawing/2014/main" id="{B4333D54-7A03-4722-9655-A595E8805F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48400" y="856114"/>
                <a:ext cx="1760748" cy="3112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penguins">
                <a:extLst>
                  <a:ext uri="{FF2B5EF4-FFF2-40B4-BE49-F238E27FC236}">
                    <a16:creationId xmlns:a16="http://schemas.microsoft.com/office/drawing/2014/main" id="{FBAF1304-6155-475B-BF5C-F4638F9A3F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196099"/>
                  </p:ext>
                </p:extLst>
              </p:nvPr>
            </p:nvGraphicFramePr>
            <p:xfrm>
              <a:off x="3673155" y="4422590"/>
              <a:ext cx="3245489" cy="1246801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245489" cy="1246801"/>
                    </a:xfrm>
                    <a:prstGeom prst="rect">
                      <a:avLst/>
                    </a:prstGeom>
                  </am3d:spPr>
                  <am3d:camera>
                    <am3d:pos x="0" y="0" z="556244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7839" d="1000000"/>
                    <am3d:preTrans dx="45879" dy="165569" dz="-980334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9"/>
                  <am3d:raster rName="Office3DRenderer" rVer="16.0.8326">
                    <am3d:blip r:embed="rId10"/>
                  </am3d:raster>
                  <am3d:objViewport viewportSz="40639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penguins">
                <a:extLst>
                  <a:ext uri="{FF2B5EF4-FFF2-40B4-BE49-F238E27FC236}">
                    <a16:creationId xmlns:a16="http://schemas.microsoft.com/office/drawing/2014/main" id="{FBAF1304-6155-475B-BF5C-F4638F9A3F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73155" y="4422590"/>
                <a:ext cx="3245489" cy="12468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442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4495800" cy="777240"/>
          </a:xfrm>
        </p:spPr>
        <p:txBody>
          <a:bodyPr/>
          <a:lstStyle/>
          <a:p>
            <a:r>
              <a:rPr lang="en-US" dirty="0"/>
              <a:t>“Goodbye Song”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066800"/>
            <a:ext cx="4191000" cy="1514784"/>
          </a:xfrm>
        </p:spPr>
        <p:txBody>
          <a:bodyPr/>
          <a:lstStyle/>
          <a:p>
            <a:r>
              <a:rPr lang="en-US" dirty="0"/>
              <a:t>Clapping on the beat</a:t>
            </a:r>
          </a:p>
          <a:p>
            <a:r>
              <a:rPr lang="en-US" dirty="0"/>
              <a:t>Following verbal cues</a:t>
            </a:r>
          </a:p>
          <a:p>
            <a:r>
              <a:rPr lang="en-US" dirty="0"/>
              <a:t>Familiar closing activity</a:t>
            </a:r>
          </a:p>
        </p:txBody>
      </p:sp>
    </p:spTree>
    <p:extLst>
      <p:ext uri="{BB962C8B-B14F-4D97-AF65-F5344CB8AC3E}">
        <p14:creationId xmlns:p14="http://schemas.microsoft.com/office/powerpoint/2010/main" val="3963491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-06 Bluebird, Bluebird (St. Perf. 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4883" y="582096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-609600"/>
            <a:ext cx="5653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9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75" y="60754"/>
            <a:ext cx="4876800" cy="762000"/>
          </a:xfrm>
        </p:spPr>
        <p:txBody>
          <a:bodyPr/>
          <a:lstStyle/>
          <a:p>
            <a:r>
              <a:rPr lang="en-US" dirty="0"/>
              <a:t>“Jack-in-the-Box”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3124200" cy="4846320"/>
          </a:xfrm>
        </p:spPr>
        <p:txBody>
          <a:bodyPr/>
          <a:lstStyle/>
          <a:p>
            <a:r>
              <a:rPr lang="en-US" dirty="0"/>
              <a:t>Focus: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Singing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Steady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Body </a:t>
            </a:r>
            <a:r>
              <a:rPr lang="en-US" dirty="0" err="1"/>
              <a:t>Kinesthetics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Moving while singing</a:t>
            </a:r>
          </a:p>
          <a:p>
            <a:endParaRPr lang="en-US" dirty="0"/>
          </a:p>
        </p:txBody>
      </p:sp>
      <p:pic>
        <p:nvPicPr>
          <p:cNvPr id="1026" name="Picture 2" descr="C:\Users\shuestis\AppData\Local\Microsoft\Windows\Temporary Internet Files\Content.IE5\N2MKQZFZ\box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03" y="4572000"/>
            <a:ext cx="128941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ytimg.com/vi/rZh23QjtoXc/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22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86" y="679493"/>
            <a:ext cx="533400" cy="4785360"/>
          </a:xfrm>
        </p:spPr>
        <p:txBody>
          <a:bodyPr>
            <a:noAutofit/>
          </a:bodyPr>
          <a:lstStyle/>
          <a:p>
            <a:r>
              <a:rPr lang="en-US" sz="4800" dirty="0"/>
              <a:t>Copy Cat</a:t>
            </a:r>
          </a:p>
        </p:txBody>
      </p:sp>
      <p:pic>
        <p:nvPicPr>
          <p:cNvPr id="4" name="1-09 Copycat (Listening) P. 9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5460" y="5867400"/>
            <a:ext cx="609600" cy="609600"/>
          </a:xfrm>
        </p:spPr>
      </p:pic>
      <p:sp>
        <p:nvSpPr>
          <p:cNvPr id="3" name="TextBox 2"/>
          <p:cNvSpPr txBox="1"/>
          <p:nvPr/>
        </p:nvSpPr>
        <p:spPr>
          <a:xfrm>
            <a:off x="1053741" y="1599998"/>
            <a:ext cx="223344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Focus: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Following movement cues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Steady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Body </a:t>
            </a:r>
            <a:r>
              <a:rPr lang="en-US" sz="2400" dirty="0" err="1"/>
              <a:t>Kinesthetics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Moving while singing</a:t>
            </a:r>
          </a:p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0886" y="228600"/>
            <a:ext cx="2961410" cy="854491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800" dirty="0"/>
              <a:t>Copy Cat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96" y="762000"/>
            <a:ext cx="497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9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024744" cy="724936"/>
          </a:xfrm>
        </p:spPr>
        <p:txBody>
          <a:bodyPr/>
          <a:lstStyle/>
          <a:p>
            <a:r>
              <a:rPr lang="en-US" dirty="0"/>
              <a:t>“A Sailor Went to Sea”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17" y="1143000"/>
            <a:ext cx="2690308" cy="4648200"/>
          </a:xfrm>
        </p:spPr>
        <p:txBody>
          <a:bodyPr>
            <a:normAutofit lnSpcReduction="10000"/>
          </a:bodyPr>
          <a:lstStyle/>
          <a:p>
            <a:pPr algn="r"/>
            <a:r>
              <a:rPr lang="en-US" dirty="0"/>
              <a:t>Focus:</a:t>
            </a:r>
          </a:p>
          <a:p>
            <a:pPr algn="r"/>
            <a:endParaRPr lang="en-US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/>
              <a:t>Memorizing sequence of events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/>
              <a:t>Non-</a:t>
            </a:r>
            <a:r>
              <a:rPr lang="en-US" dirty="0" err="1"/>
              <a:t>locomotor</a:t>
            </a:r>
            <a:r>
              <a:rPr lang="en-US" dirty="0"/>
              <a:t> movements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/>
              <a:t>Ordering movements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70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654" y="2895600"/>
            <a:ext cx="4042179" cy="624840"/>
          </a:xfrm>
        </p:spPr>
        <p:txBody>
          <a:bodyPr/>
          <a:lstStyle/>
          <a:p>
            <a:r>
              <a:rPr lang="en-US" dirty="0"/>
              <a:t>“Hello There!”</a:t>
            </a:r>
          </a:p>
        </p:txBody>
      </p:sp>
      <p:pic>
        <p:nvPicPr>
          <p:cNvPr id="4" name="1-06 Hello, There! (St. Voc.) P. 6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5486400"/>
            <a:ext cx="609600" cy="609600"/>
          </a:xfrm>
        </p:spPr>
      </p:pic>
      <p:sp>
        <p:nvSpPr>
          <p:cNvPr id="5" name="TextBox 4"/>
          <p:cNvSpPr txBox="1"/>
          <p:nvPr/>
        </p:nvSpPr>
        <p:spPr>
          <a:xfrm>
            <a:off x="2519855" y="3741905"/>
            <a:ext cx="31277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Familiar opening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Singing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Singing a melody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Singing a song with </a:t>
            </a:r>
          </a:p>
          <a:p>
            <a:r>
              <a:rPr lang="en-US" dirty="0"/>
              <a:t>	Contrasting dynamics</a:t>
            </a:r>
          </a:p>
          <a:p>
            <a:r>
              <a:rPr lang="en-US" dirty="0"/>
              <a:t>	(louds and softs)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3" name="1-07 Hello, There! (St. Perf. Tr.) P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1985" y="5717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533400"/>
            <a:ext cx="6934200" cy="1371600"/>
          </a:xfrm>
        </p:spPr>
        <p:txBody>
          <a:bodyPr>
            <a:noAutofit/>
          </a:bodyPr>
          <a:lstStyle/>
          <a:p>
            <a:pPr algn="r"/>
            <a:r>
              <a:rPr lang="en-US" sz="4800" dirty="0"/>
              <a:t>“Head, Shoulders, Knees and Toes”</a:t>
            </a:r>
          </a:p>
        </p:txBody>
      </p:sp>
      <p:pic>
        <p:nvPicPr>
          <p:cNvPr id="4" name="1-20 Ikhanda, Maslombe (St. Voc.) P.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5715000"/>
            <a:ext cx="609600" cy="609600"/>
          </a:xfrm>
        </p:spPr>
      </p:pic>
      <p:sp>
        <p:nvSpPr>
          <p:cNvPr id="3" name="TextBox 2"/>
          <p:cNvSpPr txBox="1"/>
          <p:nvPr/>
        </p:nvSpPr>
        <p:spPr>
          <a:xfrm>
            <a:off x="348869" y="2209800"/>
            <a:ext cx="414693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Focus: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Singing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Steady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Body </a:t>
            </a:r>
            <a:r>
              <a:rPr lang="en-US" sz="2800" dirty="0" err="1"/>
              <a:t>kinesthetics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Moving while singing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Following verbal and non-verbal cues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Language development</a:t>
            </a:r>
          </a:p>
          <a:p>
            <a:endParaRPr lang="en-US" dirty="0"/>
          </a:p>
        </p:txBody>
      </p:sp>
      <p:pic>
        <p:nvPicPr>
          <p:cNvPr id="5" name="1-21 My Head And My Shoulders (St. 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86525" y="6210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7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7358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82880"/>
            <a:ext cx="3810000" cy="701040"/>
          </a:xfrm>
        </p:spPr>
        <p:txBody>
          <a:bodyPr/>
          <a:lstStyle/>
          <a:p>
            <a:r>
              <a:rPr lang="en-US" dirty="0"/>
              <a:t>“Hi Dee </a:t>
            </a:r>
            <a:r>
              <a:rPr lang="en-US" dirty="0" err="1"/>
              <a:t>Roon</a:t>
            </a:r>
            <a:r>
              <a:rPr lang="en-US" dirty="0"/>
              <a:t>”</a:t>
            </a:r>
          </a:p>
        </p:txBody>
      </p:sp>
      <p:pic>
        <p:nvPicPr>
          <p:cNvPr id="4" name="1-10 Hi-Dee-Roon (St. Voc.) P. 10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5638800"/>
            <a:ext cx="609600" cy="609600"/>
          </a:xfrm>
        </p:spPr>
      </p:pic>
      <p:sp>
        <p:nvSpPr>
          <p:cNvPr id="6" name="TextBox 5"/>
          <p:cNvSpPr txBox="1"/>
          <p:nvPr/>
        </p:nvSpPr>
        <p:spPr>
          <a:xfrm>
            <a:off x="1943100" y="3962400"/>
            <a:ext cx="533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Focus: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Singing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Steady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Body </a:t>
            </a:r>
            <a:r>
              <a:rPr lang="en-US" sz="3200" dirty="0" err="1"/>
              <a:t>Kinesthetics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Moving while singing</a:t>
            </a:r>
          </a:p>
        </p:txBody>
      </p:sp>
      <p:pic>
        <p:nvPicPr>
          <p:cNvPr id="3" name="1-11 Hi-Dee-Roon (St. Perf. Tr.) P.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1800" y="56388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14400"/>
            <a:ext cx="4064000" cy="30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535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2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Juba/O Ma Washi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3114984"/>
          </a:xfrm>
        </p:spPr>
        <p:txBody>
          <a:bodyPr/>
          <a:lstStyle/>
          <a:p>
            <a:r>
              <a:rPr lang="en-US" sz="2800" dirty="0"/>
              <a:t>Focus: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Game songs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Following movement cues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Steady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Body </a:t>
            </a:r>
            <a:r>
              <a:rPr lang="en-US" sz="2800" dirty="0" err="1"/>
              <a:t>Kinesthetics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Moving while singing</a:t>
            </a:r>
          </a:p>
          <a:p>
            <a:endParaRPr lang="en-US" dirty="0"/>
          </a:p>
        </p:txBody>
      </p:sp>
      <p:pic>
        <p:nvPicPr>
          <p:cNvPr id="4" name="1-13 Juba (St. Voc.) P. 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5229534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326B54-DCA6-42D6-B1D9-43102B5EB5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3309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8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0F91F-3939-4B2B-AB12-3BBBA157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7239000" cy="70104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I’m Tall, I’m Small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D9FBB-D499-4B3F-B07F-DC6143B28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2276784"/>
          </a:xfrm>
        </p:spPr>
        <p:txBody>
          <a:bodyPr/>
          <a:lstStyle/>
          <a:p>
            <a:r>
              <a:rPr lang="en-US" dirty="0"/>
              <a:t>Opposites:</a:t>
            </a:r>
          </a:p>
          <a:p>
            <a:r>
              <a:rPr lang="en-US" dirty="0"/>
              <a:t>Concept of high and low</a:t>
            </a:r>
          </a:p>
          <a:p>
            <a:r>
              <a:rPr lang="en-US" dirty="0"/>
              <a:t>Large and small</a:t>
            </a:r>
          </a:p>
          <a:p>
            <a:r>
              <a:rPr lang="en-US" dirty="0"/>
              <a:t>Allowing student ownership, decision-making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1-26 I'm Tall, I'm Small (St. Voc.)">
            <a:hlinkClick r:id="" action="ppaction://media"/>
            <a:extLst>
              <a:ext uri="{FF2B5EF4-FFF2-40B4-BE49-F238E27FC236}">
                <a16:creationId xmlns:a16="http://schemas.microsoft.com/office/drawing/2014/main" id="{9D5D721A-5811-4518-9717-E4B237C63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5036185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E66FC8-3B05-47A8-B046-2EF5CA757A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88" y="3562350"/>
            <a:ext cx="4254912" cy="319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7D490-F693-4A14-90FE-FECB5BB5C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She’ll Be Coming round the Mountain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91292-416D-4090-BA01-9D4D16AA87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5260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8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ED86A-1F20-467C-B3E7-4D7D0BDBC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600" y="-647700"/>
            <a:ext cx="5638800" cy="2868168"/>
          </a:xfrm>
        </p:spPr>
        <p:txBody>
          <a:bodyPr/>
          <a:lstStyle/>
          <a:p>
            <a:pPr algn="ctr"/>
            <a:r>
              <a:rPr lang="en-US" sz="7200" dirty="0"/>
              <a:t>Candy Man, Salty Dog</a:t>
            </a:r>
          </a:p>
        </p:txBody>
      </p:sp>
      <p:pic>
        <p:nvPicPr>
          <p:cNvPr id="4" name="1-44 Candy Man, Salty Dog (LIstening">
            <a:hlinkClick r:id="" action="ppaction://media"/>
            <a:extLst>
              <a:ext uri="{FF2B5EF4-FFF2-40B4-BE49-F238E27FC236}">
                <a16:creationId xmlns:a16="http://schemas.microsoft.com/office/drawing/2014/main" id="{04FB2962-813C-4C76-9537-C8848AE71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6600" y="5462016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33953-FFB9-491E-8F55-DDB5A0201F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71216"/>
            <a:ext cx="3886200" cy="2914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7303FE-E542-4A10-AE5E-44CE3B00B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2" y="2220468"/>
            <a:ext cx="3819028" cy="286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5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65760"/>
            <a:ext cx="3810000" cy="777240"/>
          </a:xfrm>
        </p:spPr>
        <p:txBody>
          <a:bodyPr/>
          <a:lstStyle/>
          <a:p>
            <a:r>
              <a:rPr lang="en-US" dirty="0"/>
              <a:t>“Grizzly Bear”</a:t>
            </a:r>
          </a:p>
        </p:txBody>
      </p:sp>
      <p:pic>
        <p:nvPicPr>
          <p:cNvPr id="4" name="2-03 Grizzly Bear (St. Voc.) p. 33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1" y="5819715"/>
            <a:ext cx="609600" cy="609600"/>
          </a:xfrm>
        </p:spPr>
      </p:pic>
      <p:sp>
        <p:nvSpPr>
          <p:cNvPr id="3" name="TextBox 2"/>
          <p:cNvSpPr txBox="1"/>
          <p:nvPr/>
        </p:nvSpPr>
        <p:spPr>
          <a:xfrm>
            <a:off x="394064" y="914400"/>
            <a:ext cx="1600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Focus: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Dynamic contrast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Voice choice (whisper, shout)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Steady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Math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828800"/>
            <a:ext cx="31750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64" y="1828800"/>
            <a:ext cx="318733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9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2600</TotalTime>
  <Words>228</Words>
  <Application>Microsoft Office PowerPoint</Application>
  <PresentationFormat>On-screen Show (4:3)</PresentationFormat>
  <Paragraphs>93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Algerian</vt:lpstr>
      <vt:lpstr>Arial</vt:lpstr>
      <vt:lpstr>Trebuchet MS</vt:lpstr>
      <vt:lpstr>Wingdings</vt:lpstr>
      <vt:lpstr>Wingdings 2</vt:lpstr>
      <vt:lpstr>Opulent</vt:lpstr>
      <vt:lpstr>UPK Program</vt:lpstr>
      <vt:lpstr>“Hello There!”</vt:lpstr>
      <vt:lpstr>“Head, Shoulders, Knees and Toes”</vt:lpstr>
      <vt:lpstr>“Hi Dee Roon”</vt:lpstr>
      <vt:lpstr>Juba/O Ma Washi</vt:lpstr>
      <vt:lpstr>I’m Tall, I’m Small</vt:lpstr>
      <vt:lpstr>She’ll Be Coming round the Mountain</vt:lpstr>
      <vt:lpstr>Candy Man, Salty Dog</vt:lpstr>
      <vt:lpstr>“Grizzly Bear”</vt:lpstr>
      <vt:lpstr>“Doing the Penguin”</vt:lpstr>
      <vt:lpstr>“Goodbye Song”</vt:lpstr>
      <vt:lpstr>PowerPoint Presentation</vt:lpstr>
      <vt:lpstr>“Jack-in-the-Box”</vt:lpstr>
      <vt:lpstr>Copy Cat</vt:lpstr>
      <vt:lpstr>“A Sailor Went to Sea”</vt:lpstr>
    </vt:vector>
  </TitlesOfParts>
  <Company>Pine Valley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UPK Program</dc:title>
  <dc:creator>shuestis</dc:creator>
  <cp:lastModifiedBy>Huestis, Shawn</cp:lastModifiedBy>
  <cp:revision>57</cp:revision>
  <dcterms:created xsi:type="dcterms:W3CDTF">2015-06-04T13:02:51Z</dcterms:created>
  <dcterms:modified xsi:type="dcterms:W3CDTF">2019-06-13T19:44:14Z</dcterms:modified>
</cp:coreProperties>
</file>